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4" r:id="rId4"/>
    <p:sldId id="298" r:id="rId5"/>
    <p:sldId id="300" r:id="rId6"/>
    <p:sldId id="301" r:id="rId7"/>
    <p:sldId id="302" r:id="rId8"/>
    <p:sldId id="303" r:id="rId9"/>
    <p:sldId id="304" r:id="rId10"/>
    <p:sldId id="305" r:id="rId11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187" autoAdjust="0"/>
    <p:restoredTop sz="86376" autoAdjust="0"/>
  </p:normalViewPr>
  <p:slideViewPr>
    <p:cSldViewPr>
      <p:cViewPr varScale="1">
        <p:scale>
          <a:sx n="122" d="100"/>
          <a:sy n="122" d="100"/>
        </p:scale>
        <p:origin x="20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B384B-CEF1-4396-ACF1-831ED96CBA93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3A284-C38E-4AA5-8530-4A243BC86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04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31FD5-9CF0-4DCB-B8E9-C62B9C691702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43340-429D-45EF-A7BA-0F4EEA2282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34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43340-429D-45EF-A7BA-0F4EEA2282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734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altLang="en-US" smtClean="0">
              <a:latin typeface="Calibri" panose="020F0502020204030204" pitchFamily="34" charset="0"/>
            </a:endParaRPr>
          </a:p>
        </p:txBody>
      </p:sp>
      <p:sp>
        <p:nvSpPr>
          <p:cNvPr id="37892" name="Slide Number Placeholder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27967891-C25C-4988-9995-BFC15AC40656}" type="slidenum">
              <a:rPr lang="en-US" altLang="en-US"/>
              <a:pPr algn="r"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004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4834B-CF34-4CED-82F9-266284E50623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17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4834B-CF34-4CED-82F9-266284E50623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5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4834B-CF34-4CED-82F9-266284E50623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7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4834B-CF34-4CED-82F9-266284E50623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57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4834B-CF34-4CED-82F9-266284E50623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87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4834B-CF34-4CED-82F9-266284E50623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217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4834B-CF34-4CED-82F9-266284E50623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14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4834B-CF34-4CED-82F9-266284E50623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4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9D2DDD-070D-4E75-B36C-75820A7CD7CE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1E3B-5E53-46A8-AF72-AD98F1F34BC2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20D-2BB6-4FB3-A654-D5CAE04F02B3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EE2D6D-3CF9-4F85-B0C6-153864B8A048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>
            <a:off x="2895600" y="6492240"/>
            <a:ext cx="3200400" cy="365760"/>
          </a:xfrm>
        </p:spPr>
        <p:txBody>
          <a:bodyPr rtlCol="0"/>
          <a:lstStyle>
            <a:lvl1pPr algn="ctr">
              <a:defRPr i="1"/>
            </a:lvl1pPr>
          </a:lstStyle>
          <a:p>
            <a:r>
              <a:rPr lang="en-US" dirty="0" smtClean="0"/>
              <a:t>confidential</a:t>
            </a:r>
            <a:endParaRPr lang="en-US" dirty="0"/>
          </a:p>
        </p:txBody>
      </p:sp>
      <p:pic>
        <p:nvPicPr>
          <p:cNvPr id="11" name="Picture 10" descr="Adigo_logo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85498" y="457200"/>
            <a:ext cx="2687216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4B86674-A47E-49A3-A201-33C219548FD1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3C2D-623D-40B8-BC14-1FD1AF63563B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09FE-293C-4F55-877E-24352B02788B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22534C-1B80-4AED-9ECB-F1B75C15ED47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EA89-6BCC-4FA2-8EC5-532F0794F3CD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83A758-682F-424C-8698-3ADF46E305EA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E43D1D-41C6-43F4-90BE-D165E2B66B0B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053E-987B-4CA5-A300-D4320042374A}" type="datetime1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38E982-24FC-49D0-B289-D7AD5343B9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adigo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90800"/>
            <a:ext cx="6553200" cy="1894362"/>
          </a:xfrm>
        </p:spPr>
        <p:txBody>
          <a:bodyPr/>
          <a:lstStyle/>
          <a:p>
            <a:r>
              <a:rPr lang="en-US" dirty="0" smtClean="0"/>
              <a:t>Mobile App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b="0" dirty="0" smtClean="0"/>
              <a:t>1 Click and you are in!</a:t>
            </a:r>
            <a:endParaRPr lang="en-US" sz="2800" b="0" i="1" dirty="0"/>
          </a:p>
        </p:txBody>
      </p:sp>
      <p:pic>
        <p:nvPicPr>
          <p:cNvPr id="4" name="Picture 3" descr="Adigo_log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914400"/>
            <a:ext cx="3733800" cy="84701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3952"/>
            <a:ext cx="3657600" cy="384048"/>
          </a:xfrm>
        </p:spPr>
        <p:txBody>
          <a:bodyPr/>
          <a:lstStyle/>
          <a:p>
            <a:pPr algn="ctr"/>
            <a:r>
              <a:rPr lang="en-US" i="1" dirty="0" smtClean="0"/>
              <a:t>confidential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Training</a:t>
            </a:r>
            <a:endParaRPr dirty="0" smtClean="0"/>
          </a:p>
        </p:txBody>
      </p:sp>
      <p:sp>
        <p:nvSpPr>
          <p:cNvPr id="36867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latin typeface="Century Schoolbook" panose="02040604050505020304" pitchFamily="18" charset="0"/>
              </a:rPr>
              <a:t>Contact Information 24/7:  </a:t>
            </a:r>
          </a:p>
          <a:p>
            <a:pPr lvl="1" eaLnBrk="1" hangingPunct="1"/>
            <a:r>
              <a:rPr altLang="en-US" dirty="0" smtClean="0">
                <a:latin typeface="Century Schoolbook" panose="02040604050505020304" pitchFamily="18" charset="0"/>
                <a:hlinkClick r:id="rId3"/>
              </a:rPr>
              <a:t>support@adigo.com</a:t>
            </a:r>
            <a:endParaRPr altLang="en-US" dirty="0" smtClean="0">
              <a:latin typeface="Century Schoolbook" panose="02040604050505020304" pitchFamily="18" charset="0"/>
            </a:endParaRPr>
          </a:p>
          <a:p>
            <a:pPr lvl="1" eaLnBrk="1" hangingPunct="1"/>
            <a:r>
              <a:rPr altLang="en-US" dirty="0" smtClean="0">
                <a:latin typeface="Century Schoolbook" panose="02040604050505020304" pitchFamily="18" charset="0"/>
              </a:rPr>
              <a:t>888.552.3446                 303.390.0700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altLang="en-US" dirty="0" smtClean="0">
              <a:latin typeface="Century Schoolbook" panose="02040604050505020304" pitchFamily="18" charset="0"/>
            </a:endParaRPr>
          </a:p>
        </p:txBody>
      </p:sp>
      <p:sp>
        <p:nvSpPr>
          <p:cNvPr id="36868" name="Footer Placeholder 3"/>
          <p:cNvSpPr txBox="1">
            <a:spLocks noChangeArrowheads="1"/>
          </p:cNvSpPr>
          <p:nvPr/>
        </p:nvSpPr>
        <p:spPr bwMode="auto">
          <a:xfrm>
            <a:off x="2590800" y="6492875"/>
            <a:ext cx="3200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600"/>
              </a:spcBef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rgbClr val="000000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ts val="500"/>
              </a:spcBef>
              <a:buClr>
                <a:srgbClr val="FE8637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rgbClr val="000000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ts val="4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rgbClr val="000000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ts val="4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rgbClr val="000000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ts val="4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rgbClr val="000000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rgbClr val="000000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rgbClr val="000000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rgbClr val="000000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rgbClr val="000000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575F6D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46319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 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Adigo</a:t>
            </a:r>
          </a:p>
          <a:p>
            <a:r>
              <a:rPr lang="en-US" dirty="0" smtClean="0"/>
              <a:t>Installing</a:t>
            </a:r>
          </a:p>
          <a:p>
            <a:r>
              <a:rPr lang="en-US" dirty="0" smtClean="0"/>
              <a:t>Setup</a:t>
            </a:r>
          </a:p>
          <a:p>
            <a:r>
              <a:rPr lang="en-US" dirty="0" smtClean="0"/>
              <a:t>Hosts</a:t>
            </a:r>
          </a:p>
          <a:p>
            <a:r>
              <a:rPr lang="en-US" dirty="0" smtClean="0"/>
              <a:t>Participants</a:t>
            </a:r>
          </a:p>
          <a:p>
            <a:r>
              <a:rPr lang="en-US" dirty="0" smtClean="0"/>
              <a:t>Other ways to improve productivity</a:t>
            </a:r>
          </a:p>
          <a:p>
            <a:pPr eaLnBrk="1" hangingPunct="1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Mobile App: Purpose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Faster: 10-15 seconds!</a:t>
            </a:r>
          </a:p>
          <a:p>
            <a:r>
              <a:rPr lang="en-US" dirty="0" smtClean="0"/>
              <a:t>Easier: No access numbers or ID codes</a:t>
            </a:r>
          </a:p>
          <a:p>
            <a:r>
              <a:rPr lang="en-US" dirty="0" smtClean="0"/>
              <a:t>Simpler: Keeps track of multiple bridge accounts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Installing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Tunes</a:t>
            </a:r>
            <a:endParaRPr lang="en-US" dirty="0" smtClean="0"/>
          </a:p>
          <a:p>
            <a:r>
              <a:rPr lang="en-US" dirty="0" smtClean="0"/>
              <a:t>Android Google</a:t>
            </a:r>
          </a:p>
          <a:p>
            <a:endParaRPr lang="en-US" dirty="0"/>
          </a:p>
          <a:p>
            <a:r>
              <a:rPr lang="en-US" dirty="0" smtClean="0"/>
              <a:t>Search Adigo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96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Default screen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Initial screen seen after install</a:t>
            </a:r>
          </a:p>
          <a:p>
            <a:r>
              <a:rPr lang="en-US" dirty="0" smtClean="0"/>
              <a:t>The “Phone number to call” can be customize per conference (i.e.. Cell, home, etc)</a:t>
            </a:r>
          </a:p>
          <a:p>
            <a:r>
              <a:rPr lang="en-US" dirty="0" smtClean="0"/>
              <a:t>International users must include 011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429409"/>
            <a:ext cx="3047999" cy="541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36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Main screen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time users will only see the top two options – Start Conference as Host and Add or Edit Conferences</a:t>
            </a:r>
          </a:p>
          <a:p>
            <a:r>
              <a:rPr lang="en-US" dirty="0" smtClean="0"/>
              <a:t>Auto populates the attendees name on the live and archived participant list</a:t>
            </a:r>
          </a:p>
          <a:p>
            <a:r>
              <a:rPr lang="en-US" dirty="0" smtClean="0"/>
              <a:t>Can be used to initiate calls for </a:t>
            </a:r>
            <a:r>
              <a:rPr lang="en-US" u="sng" dirty="0" smtClean="0"/>
              <a:t>any</a:t>
            </a:r>
            <a:r>
              <a:rPr lang="en-US" dirty="0" smtClean="0"/>
              <a:t> phone, including office desk phones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524000"/>
            <a:ext cx="300507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1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Saving Conferences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* indicates required fields</a:t>
            </a:r>
          </a:p>
          <a:p>
            <a:r>
              <a:rPr lang="en-US" dirty="0" smtClean="0"/>
              <a:t>For the Conference Phone field – for international user, the number must match </a:t>
            </a:r>
            <a:endParaRPr lang="en-US" dirty="0"/>
          </a:p>
          <a:p>
            <a:r>
              <a:rPr lang="en-US" dirty="0" smtClean="0"/>
              <a:t>Example – UK local number 44 207 099 0867 (do not include +) include country code</a:t>
            </a:r>
          </a:p>
          <a:p>
            <a:pPr>
              <a:buNone/>
            </a:pPr>
            <a:r>
              <a:rPr lang="en-US" dirty="0" smtClean="0"/>
              <a:t>Users from UK, still must enter the “44”.  Spaces do not matter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471343"/>
            <a:ext cx="300507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51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Using - Hosts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Select top option to start a conference as a Host</a:t>
            </a:r>
          </a:p>
          <a:p>
            <a:r>
              <a:rPr lang="en-US" dirty="0" smtClean="0"/>
              <a:t>As a Host, to start the call as the Host, press “*”</a:t>
            </a:r>
          </a:p>
          <a:p>
            <a:r>
              <a:rPr lang="en-US" dirty="0" smtClean="0"/>
              <a:t>Phone audio does not prompt you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524000"/>
            <a:ext cx="3005070" cy="5334000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4724400" y="2514600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36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Using - Participants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This selection will automatically dial you on the number entered for this conference</a:t>
            </a:r>
          </a:p>
          <a:p>
            <a:r>
              <a:rPr lang="en-US" dirty="0" smtClean="0"/>
              <a:t>To change the dial out number, use the add or edit option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524000"/>
            <a:ext cx="3005070" cy="53340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724400" y="4343400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88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2517</TotalTime>
  <Words>267</Words>
  <Application>Microsoft Office PowerPoint</Application>
  <PresentationFormat>On-screen Show (4:3)</PresentationFormat>
  <Paragraphs>61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Schoolbook</vt:lpstr>
      <vt:lpstr>Wingdings</vt:lpstr>
      <vt:lpstr>Wingdings 2</vt:lpstr>
      <vt:lpstr>Oriel</vt:lpstr>
      <vt:lpstr>Mobile App  1 Click and you are in!</vt:lpstr>
      <vt:lpstr>Agenda </vt:lpstr>
      <vt:lpstr>Mobile App: Purpose</vt:lpstr>
      <vt:lpstr>Installing</vt:lpstr>
      <vt:lpstr>Default screen</vt:lpstr>
      <vt:lpstr>Main screen</vt:lpstr>
      <vt:lpstr>Saving Conferences</vt:lpstr>
      <vt:lpstr>Using - Hosts</vt:lpstr>
      <vt:lpstr>Using - Participants</vt:lpstr>
      <vt:lpstr>Training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Demonstration</dc:title>
  <dc:creator>Brad Volin</dc:creator>
  <cp:lastModifiedBy>Peggy</cp:lastModifiedBy>
  <cp:revision>184</cp:revision>
  <cp:lastPrinted>2014-06-17T14:34:17Z</cp:lastPrinted>
  <dcterms:created xsi:type="dcterms:W3CDTF">2011-05-26T23:57:40Z</dcterms:created>
  <dcterms:modified xsi:type="dcterms:W3CDTF">2014-12-15T16:39:26Z</dcterms:modified>
</cp:coreProperties>
</file>